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notesMasterIdLst>
    <p:notesMasterId r:id="rId4"/>
  </p:notesMasterIdLst>
  <p:sldIdLst>
    <p:sldId id="261" r:id="rId3"/>
  </p:sldIdLst>
  <p:sldSz cx="9144000" cy="6858000" type="screen4x3"/>
  <p:notesSz cx="6794500" cy="99314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ddalena Cristiani" initials="MC" lastIdx="1" clrIdx="0">
    <p:extLst>
      <p:ext uri="{19B8F6BF-5375-455C-9EA6-DF929625EA0E}">
        <p15:presenceInfo xmlns:p15="http://schemas.microsoft.com/office/powerpoint/2012/main" userId="S-1-5-21-3937978370-4048757964-886807707-138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3366"/>
    <a:srgbClr val="000099"/>
    <a:srgbClr val="660033"/>
    <a:srgbClr val="7740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00" autoAdjust="0"/>
  </p:normalViewPr>
  <p:slideViewPr>
    <p:cSldViewPr>
      <p:cViewPr varScale="1">
        <p:scale>
          <a:sx n="111" d="100"/>
          <a:sy n="111" d="100"/>
        </p:scale>
        <p:origin x="159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929" cy="483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it-IT"/>
          </a:p>
        </p:txBody>
      </p:sp>
      <p:sp>
        <p:nvSpPr>
          <p:cNvPr id="2051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74713" y="725488"/>
            <a:ext cx="5045075" cy="3784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2" name="Rectangle 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5978" y="4750967"/>
            <a:ext cx="5002544" cy="4428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 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 idx="1"/>
          </p:nvPr>
        </p:nvSpPr>
        <p:spPr bwMode="auto">
          <a:xfrm>
            <a:off x="3882571" y="0"/>
            <a:ext cx="2911929" cy="483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it-IT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1409"/>
            <a:ext cx="2911929" cy="483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it-IT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2571" y="9421409"/>
            <a:ext cx="2911929" cy="483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E08024D3-C0FC-4084-BD11-5C39703E91D6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97039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3B3C3-55A2-412C-8BEE-47C3F1AD74E7}" type="datetimeFigureOut">
              <a:rPr lang="it-IT" smtClean="0"/>
              <a:t>14/09/2026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F9478-4AE2-456D-A2A0-078A178F9DE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8786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3B3C3-55A2-412C-8BEE-47C3F1AD74E7}" type="datetimeFigureOut">
              <a:rPr lang="it-IT" smtClean="0"/>
              <a:t>14/09/2026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F9478-4AE2-456D-A2A0-078A178F9DE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9501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3B3C3-55A2-412C-8BEE-47C3F1AD74E7}" type="datetimeFigureOut">
              <a:rPr lang="it-IT" smtClean="0"/>
              <a:t>14/09/2026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F9478-4AE2-456D-A2A0-078A178F9DE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669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3B3C3-55A2-412C-8BEE-47C3F1AD74E7}" type="datetimeFigureOut">
              <a:rPr lang="it-IT" smtClean="0"/>
              <a:t>14/09/2026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F9478-4AE2-456D-A2A0-078A178F9DE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69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3B3C3-55A2-412C-8BEE-47C3F1AD74E7}" type="datetimeFigureOut">
              <a:rPr lang="it-IT" smtClean="0"/>
              <a:t>14/09/2026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F9478-4AE2-456D-A2A0-078A178F9DE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4010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3B3C3-55A2-412C-8BEE-47C3F1AD74E7}" type="datetimeFigureOut">
              <a:rPr lang="it-IT" smtClean="0"/>
              <a:t>14/09/2026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F9478-4AE2-456D-A2A0-078A178F9DE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0826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3B3C3-55A2-412C-8BEE-47C3F1AD74E7}" type="datetimeFigureOut">
              <a:rPr lang="it-IT" smtClean="0"/>
              <a:t>14/09/2026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F9478-4AE2-456D-A2A0-078A178F9DE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7095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3B3C3-55A2-412C-8BEE-47C3F1AD74E7}" type="datetimeFigureOut">
              <a:rPr lang="it-IT" smtClean="0"/>
              <a:t>14/09/2026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F9478-4AE2-456D-A2A0-078A178F9DE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8548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3B3C3-55A2-412C-8BEE-47C3F1AD74E7}" type="datetimeFigureOut">
              <a:rPr lang="it-IT" smtClean="0"/>
              <a:t>14/09/2026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F9478-4AE2-456D-A2A0-078A178F9DE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1250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3B3C3-55A2-412C-8BEE-47C3F1AD74E7}" type="datetimeFigureOut">
              <a:rPr lang="it-IT" smtClean="0"/>
              <a:t>14/09/2026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F9478-4AE2-456D-A2A0-078A178F9DE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8423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3B3C3-55A2-412C-8BEE-47C3F1AD74E7}" type="datetimeFigureOut">
              <a:rPr lang="it-IT" smtClean="0"/>
              <a:t>14/09/2026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F9478-4AE2-456D-A2A0-078A178F9DE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5132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3B3C3-55A2-412C-8BEE-47C3F1AD74E7}" type="datetimeFigureOut">
              <a:rPr lang="it-IT" smtClean="0"/>
              <a:t>14/09/2026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3F9478-4AE2-456D-A2A0-078A178F9DE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1423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ttangolo 57"/>
          <p:cNvSpPr/>
          <p:nvPr/>
        </p:nvSpPr>
        <p:spPr>
          <a:xfrm>
            <a:off x="179512" y="188640"/>
            <a:ext cx="8784976" cy="6480720"/>
          </a:xfrm>
          <a:prstGeom prst="rect">
            <a:avLst/>
          </a:prstGeom>
          <a:solidFill>
            <a:srgbClr val="003366">
              <a:alpha val="0"/>
            </a:srgbClr>
          </a:solidFill>
          <a:ln w="114300">
            <a:solidFill>
              <a:srgbClr val="0033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9" name="Rettangolo 58"/>
          <p:cNvSpPr/>
          <p:nvPr/>
        </p:nvSpPr>
        <p:spPr>
          <a:xfrm>
            <a:off x="323528" y="332656"/>
            <a:ext cx="8496944" cy="6192688"/>
          </a:xfrm>
          <a:prstGeom prst="rect">
            <a:avLst/>
          </a:prstGeom>
          <a:solidFill>
            <a:srgbClr val="660033">
              <a:alpha val="0"/>
            </a:srgbClr>
          </a:solidFill>
          <a:ln w="114300">
            <a:solidFill>
              <a:srgbClr val="66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1591296" y="2169793"/>
            <a:ext cx="59007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1" name="Rectangle 34"/>
          <p:cNvSpPr>
            <a:spLocks noChangeArrowheads="1"/>
          </p:cNvSpPr>
          <p:nvPr/>
        </p:nvSpPr>
        <p:spPr bwMode="auto">
          <a:xfrm>
            <a:off x="1565075" y="367257"/>
            <a:ext cx="6319293" cy="5119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7" rIns="92075" bIns="46037"/>
          <a:lstStyle/>
          <a:p>
            <a:pPr algn="ctr"/>
            <a:endParaRPr lang="it-IT" sz="2000" dirty="0">
              <a:solidFill>
                <a:srgbClr val="774022"/>
              </a:solidFill>
              <a:latin typeface="Century Gothic" pitchFamily="34" charset="0"/>
            </a:endParaRPr>
          </a:p>
          <a:p>
            <a:pPr algn="ctr"/>
            <a:endParaRPr lang="it-IT" sz="2000" dirty="0">
              <a:solidFill>
                <a:srgbClr val="774022"/>
              </a:solidFill>
              <a:latin typeface="Century Gothic" pitchFamily="34" charset="0"/>
            </a:endParaRPr>
          </a:p>
          <a:p>
            <a:pPr algn="ctr"/>
            <a:endParaRPr lang="it-IT" sz="2000" dirty="0">
              <a:solidFill>
                <a:srgbClr val="774022"/>
              </a:solidFill>
              <a:latin typeface="Century Gothic" pitchFamily="34" charset="0"/>
            </a:endParaRPr>
          </a:p>
          <a:p>
            <a:pPr algn="ctr"/>
            <a:endParaRPr lang="it-IT" sz="2000" dirty="0">
              <a:solidFill>
                <a:srgbClr val="774022"/>
              </a:solidFill>
              <a:latin typeface="Century Gothic" pitchFamily="34" charset="0"/>
            </a:endParaRPr>
          </a:p>
          <a:p>
            <a:pPr algn="ctr"/>
            <a:endParaRPr lang="it-IT" sz="2000" dirty="0">
              <a:solidFill>
                <a:srgbClr val="774022"/>
              </a:solidFill>
              <a:latin typeface="Century Gothic" pitchFamily="34" charset="0"/>
            </a:endParaRPr>
          </a:p>
          <a:p>
            <a:pPr algn="ctr"/>
            <a:endParaRPr lang="it-IT" dirty="0">
              <a:solidFill>
                <a:srgbClr val="774022"/>
              </a:solidFill>
              <a:latin typeface="Century Gothic" pitchFamily="34" charset="0"/>
            </a:endParaRPr>
          </a:p>
          <a:p>
            <a:pPr algn="ctr"/>
            <a:r>
              <a:rPr lang="it-IT" sz="2000" dirty="0">
                <a:solidFill>
                  <a:srgbClr val="774022"/>
                </a:solidFill>
                <a:latin typeface="Century Gothic" pitchFamily="34" charset="0"/>
                <a:hlinkClick r:id="" action="ppaction://noaction">
                  <a:snd r:embed="rId2" name="click.wav"/>
                </a:hlinkClick>
              </a:rPr>
              <a:t>Inserire intestazione Ufficio/Reparto di appartenenza</a:t>
            </a:r>
            <a:endParaRPr lang="it-IT" sz="2000" dirty="0">
              <a:solidFill>
                <a:srgbClr val="774022"/>
              </a:solidFill>
              <a:latin typeface="Century Gothic" pitchFamily="34" charset="0"/>
            </a:endParaRPr>
          </a:p>
          <a:p>
            <a:pPr algn="ctr"/>
            <a:endParaRPr lang="it-IT" sz="2000" dirty="0">
              <a:solidFill>
                <a:srgbClr val="774022"/>
              </a:solidFill>
              <a:latin typeface="Century Gothic" pitchFamily="34" charset="0"/>
            </a:endParaRPr>
          </a:p>
          <a:p>
            <a:pPr algn="ctr"/>
            <a:r>
              <a:rPr lang="it-IT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Attestato di frequenza</a:t>
            </a:r>
            <a:br>
              <a:rPr lang="it-IT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</a:br>
            <a:r>
              <a:rPr lang="it-IT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rilasciato a</a:t>
            </a:r>
            <a:br>
              <a:rPr lang="it-IT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</a:br>
            <a:r>
              <a:rPr lang="it-IT" dirty="0">
                <a:solidFill>
                  <a:srgbClr val="774022"/>
                </a:solidFill>
                <a:latin typeface="Century Gothic" pitchFamily="34" charset="0"/>
                <a:hlinkClick r:id="" action="ppaction://noaction">
                  <a:snd r:embed="rId2" name="click.wav"/>
                </a:hlinkClick>
              </a:rPr>
              <a:t>Inserire qualifica-cognome-nome</a:t>
            </a:r>
          </a:p>
          <a:p>
            <a:pPr algn="ctr"/>
            <a:r>
              <a:rPr lang="it-IT" dirty="0">
                <a:solidFill>
                  <a:srgbClr val="774022"/>
                </a:solidFill>
                <a:latin typeface="Century Gothic" pitchFamily="34" charset="0"/>
                <a:hlinkClick r:id="" action="ppaction://noaction">
                  <a:snd r:embed="rId2" name="click.wav"/>
                </a:hlinkClick>
              </a:rPr>
              <a:t>data di nascita</a:t>
            </a:r>
            <a:endParaRPr lang="it-IT" dirty="0">
              <a:solidFill>
                <a:srgbClr val="774022"/>
              </a:solidFill>
              <a:latin typeface="Century Gothic" pitchFamily="34" charset="0"/>
            </a:endParaRPr>
          </a:p>
          <a:p>
            <a:pPr algn="ctr"/>
            <a:r>
              <a:rPr lang="it-IT" sz="2000" dirty="0">
                <a:solidFill>
                  <a:srgbClr val="774022"/>
                </a:solidFill>
                <a:latin typeface="Century Gothic" pitchFamily="34" charset="0"/>
              </a:rPr>
              <a:t> </a:t>
            </a:r>
            <a:br>
              <a:rPr lang="it-IT" sz="2000" dirty="0">
                <a:solidFill>
                  <a:srgbClr val="774022"/>
                </a:solidFill>
                <a:latin typeface="Century Gothic" pitchFamily="34" charset="0"/>
              </a:rPr>
            </a:br>
            <a:r>
              <a:rPr lang="it-IT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frequentatore del </a:t>
            </a:r>
            <a:endParaRPr lang="it-IT" sz="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anose="020B0502020202020204" pitchFamily="34" charset="0"/>
            </a:endParaRPr>
          </a:p>
          <a:p>
            <a:pPr algn="ctr"/>
            <a:br>
              <a:rPr lang="it-IT" sz="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</a:br>
            <a:r>
              <a:rPr lang="it-IT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4</a:t>
            </a:r>
            <a:r>
              <a:rPr lang="it-IT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Times New Roman" panose="02020603050405020304" pitchFamily="18" charset="0"/>
              </a:rPr>
              <a:t>° Corso di qualificazione professionale per il transito del personale della Polizia di Stato nei ruoli del personale che espleta attività tecnico-scientifica o tecnica</a:t>
            </a:r>
          </a:p>
          <a:p>
            <a:pPr algn="ctr"/>
            <a:endParaRPr lang="it-IT" sz="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itchFamily="34" charset="0"/>
            </a:endParaRPr>
          </a:p>
          <a:p>
            <a:pPr algn="ctr"/>
            <a:r>
              <a:rPr lang="it-IT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itchFamily="34" charset="0"/>
              </a:rPr>
              <a:t>21 settembre -25 settembre 2026   </a:t>
            </a:r>
          </a:p>
          <a:p>
            <a:pPr algn="ctr"/>
            <a:endParaRPr lang="it-IT" sz="2000" dirty="0">
              <a:solidFill>
                <a:srgbClr val="774022"/>
              </a:solidFill>
              <a:latin typeface="Century Gothic" pitchFamily="34" charset="0"/>
            </a:endParaRPr>
          </a:p>
          <a:p>
            <a:r>
              <a:rPr lang="it-IT" sz="2000" dirty="0">
                <a:solidFill>
                  <a:srgbClr val="774022"/>
                </a:solidFill>
                <a:latin typeface="Century Gothic" pitchFamily="34" charset="0"/>
              </a:rPr>
              <a:t>                                                                                     </a:t>
            </a:r>
            <a:r>
              <a:rPr lang="it-IT" sz="1400" dirty="0">
                <a:solidFill>
                  <a:srgbClr val="774022"/>
                </a:solidFill>
                <a:latin typeface="Century Gothic" pitchFamily="34" charset="0"/>
                <a:hlinkClick r:id="" action="ppaction://noaction">
                  <a:snd r:embed="rId2" name="click.wav"/>
                </a:hlinkClick>
              </a:rPr>
              <a:t>Inserire Luogo e  data</a:t>
            </a:r>
            <a:endParaRPr lang="it-IT" sz="1200" dirty="0">
              <a:solidFill>
                <a:srgbClr val="774022"/>
              </a:solidFill>
              <a:latin typeface="Century Gothic" pitchFamily="34" charset="0"/>
            </a:endParaRPr>
          </a:p>
        </p:txBody>
      </p:sp>
      <p:pic>
        <p:nvPicPr>
          <p:cNvPr id="14" name="Immagin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625" y="620688"/>
            <a:ext cx="1039346" cy="1296144"/>
          </a:xfrm>
          <a:prstGeom prst="rect">
            <a:avLst/>
          </a:prstGeom>
        </p:spPr>
      </p:pic>
      <p:sp>
        <p:nvSpPr>
          <p:cNvPr id="15" name="Rectangle 36"/>
          <p:cNvSpPr>
            <a:spLocks noChangeArrowheads="1"/>
          </p:cNvSpPr>
          <p:nvPr/>
        </p:nvSpPr>
        <p:spPr bwMode="auto">
          <a:xfrm>
            <a:off x="6372200" y="5486400"/>
            <a:ext cx="100811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it-IT" sz="1400" cap="all" dirty="0"/>
              <a:t> </a:t>
            </a:r>
            <a:r>
              <a:rPr lang="it-IT" sz="1200" dirty="0">
                <a:latin typeface="Century Gothic" panose="020B0502020202020204" pitchFamily="34" charset="0"/>
              </a:rPr>
              <a:t>Il Dirigente</a:t>
            </a:r>
            <a:endParaRPr lang="it-IT" sz="1400" cap="all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7CDEBAD-A710-4AF0-8F3B-A06B1E2FB62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</TotalTime>
  <Words>63</Words>
  <Application>Microsoft Office PowerPoint</Application>
  <PresentationFormat>Presentazione su schermo (4:3)</PresentationFormat>
  <Paragraphs>17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Century Gothic</vt:lpstr>
      <vt:lpstr>Times New Roman</vt:lpstr>
      <vt:lpstr>Tema di Office</vt:lpstr>
      <vt:lpstr>Presentazione standard di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subject/>
  <dc:creator>stefania anastasi</dc:creator>
  <cp:keywords/>
  <dc:description/>
  <cp:lastModifiedBy>CALABRESE Gianluigi</cp:lastModifiedBy>
  <cp:revision>35</cp:revision>
  <cp:lastPrinted>2023-01-18T11:46:39Z</cp:lastPrinted>
  <dcterms:created xsi:type="dcterms:W3CDTF">2021-08-10T11:45:21Z</dcterms:created>
  <dcterms:modified xsi:type="dcterms:W3CDTF">2026-09-14T12:43:02Z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TC010184041040</vt:lpwstr>
  </property>
</Properties>
</file>